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Google Sans" panose="020B0604020202020204" charset="0"/>
      <p:regular r:id="rId13"/>
      <p:bold r:id="rId14"/>
      <p:italic r:id="rId15"/>
      <p:boldItalic r:id="rId16"/>
    </p:embeddedFont>
    <p:embeddedFont>
      <p:font typeface="Google Sans SemiBold" panose="020B060402020202020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PT Sans Narrow" panose="020B0506020203020204" pitchFamily="34" charset="0"/>
      <p:regular r:id="rId25"/>
      <p:bold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Work Sans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012" y="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21" Type="http://schemas.openxmlformats.org/officeDocument/2006/relationships/font" Target="fonts/font17.fntdata"/><Relationship Id="rId34" Type="http://schemas.openxmlformats.org/officeDocument/2006/relationships/font" Target="fonts/font30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font" Target="fonts/font2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font" Target="fonts/font28.fntdata"/><Relationship Id="rId37" Type="http://schemas.openxmlformats.org/officeDocument/2006/relationships/theme" Target="theme/theme1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36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font" Target="fonts/font27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35" Type="http://schemas.openxmlformats.org/officeDocument/2006/relationships/presProps" Target="presProps.xml"/><Relationship Id="rId8" Type="http://schemas.openxmlformats.org/officeDocument/2006/relationships/font" Target="fonts/font4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754621"/>
            <a:ext cx="73095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Waze data team is currently developing a data analytics project aimed at increasing overall growth by preventing monthly user churn on the Waze app. Waze wants to have a logistic regression model that predicts whether a user is likely to churn. </a:t>
            </a:r>
            <a:r>
              <a:rPr lang="en-US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report offers information on the project status and results of Milestone 5.  </a:t>
            </a: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" name="Google Shape;178;p7">
            <a:extLst>
              <a:ext uri="{FF2B5EF4-FFF2-40B4-BE49-F238E27FC236}">
                <a16:creationId xmlns:a16="http://schemas.microsoft.com/office/drawing/2014/main" id="{109780AA-15B7-4D73-9EB6-751E326C42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498" y="149665"/>
            <a:ext cx="1947034" cy="5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653E612-BE03-4860-8124-2DE0D4C9428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t="2128" b="2128"/>
          <a:stretch/>
        </p:blipFill>
        <p:spPr>
          <a:xfrm>
            <a:off x="3886200" y="3389305"/>
            <a:ext cx="3732213" cy="249555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F1A4BF-BEBC-479F-B7B7-CB0BCBB8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688" y="5935603"/>
            <a:ext cx="3311933" cy="1222630"/>
          </a:xfrm>
          <a:prstGeom prst="rect">
            <a:avLst/>
          </a:prstGeom>
        </p:spPr>
      </p:pic>
      <p:sp>
        <p:nvSpPr>
          <p:cNvPr id="26" name="Google Shape;421;p17">
            <a:extLst>
              <a:ext uri="{FF2B5EF4-FFF2-40B4-BE49-F238E27FC236}">
                <a16:creationId xmlns:a16="http://schemas.microsoft.com/office/drawing/2014/main" id="{4E5FE145-71B1-4069-97A7-5A94550ED514}"/>
              </a:ext>
            </a:extLst>
          </p:cNvPr>
          <p:cNvSpPr txBox="1"/>
          <p:nvPr/>
        </p:nvSpPr>
        <p:spPr>
          <a:xfrm>
            <a:off x="283269" y="3970953"/>
            <a:ext cx="2877942" cy="590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i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activity_days</a:t>
            </a:r>
            <a:r>
              <a:rPr lang="en-US" sz="12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 the most important feature in the model. It has a negative correlation with user churn. This variable is strongly correlated with </a:t>
            </a:r>
            <a:r>
              <a:rPr lang="en-US" sz="12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i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driving_days</a:t>
            </a:r>
            <a:r>
              <a:rPr lang="en-US" sz="12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1200" b="0" i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i="1" dirty="0">
              <a:latin typeface="Consolas" panose="020B0609020204030204" pitchFamily="49" charset="0"/>
            </a:endParaRPr>
          </a:p>
          <a:p>
            <a:r>
              <a:rPr lang="en-US" sz="1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 churn rate increased as the values in </a:t>
            </a:r>
            <a:r>
              <a:rPr lang="en-US" sz="12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i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km_per_driving_day</a:t>
            </a:r>
            <a:r>
              <a:rPr lang="en-US" sz="12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increased. The correlation heatmap revealed this variable to have the strongest positive correlation with churn of any of the predictor variables. However, in the model, it was the second-least-important variable</a:t>
            </a:r>
          </a:p>
          <a:p>
            <a:endParaRPr lang="en-US" sz="1200" i="1" dirty="0">
              <a:latin typeface="Consolas" panose="020B0609020204030204" pitchFamily="49" charset="0"/>
            </a:endParaRPr>
          </a:p>
          <a:p>
            <a:r>
              <a:rPr lang="en-US" sz="1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 features could be engineered to try to generate better predictive signal. </a:t>
            </a:r>
            <a:r>
              <a:rPr lang="en-US" sz="12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i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professional_driver</a:t>
            </a:r>
            <a:r>
              <a:rPr lang="en-US" sz="12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was the third-most-predictive predictor. It could also be helpful to scale the predictor variables, and/or to reconstruct the model with different combinations of predictor variables to reduce noise from unpredictive features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F92EA3-89BC-4F2C-8F56-3DB83A9C9B1A}"/>
              </a:ext>
            </a:extLst>
          </p:cNvPr>
          <p:cNvSpPr txBox="1"/>
          <p:nvPr/>
        </p:nvSpPr>
        <p:spPr>
          <a:xfrm>
            <a:off x="3387395" y="7752732"/>
            <a:ext cx="42097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Discuss </a:t>
            </a:r>
            <a:r>
              <a:rPr lang="en-US" sz="1200" i="1" dirty="0">
                <a:latin typeface="Consolas" panose="020B0609020204030204" pitchFamily="49" charset="0"/>
              </a:rPr>
              <a:t>model use with Waze Management.</a:t>
            </a:r>
            <a:r>
              <a:rPr lang="en-US" sz="1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If it's used to drive consequential business decisions, the model is not a strong enough predictor, as made clear by its poor recall score. However, if the model is only being used to guide further exploratory efforts, then it can have value.</a:t>
            </a:r>
          </a:p>
          <a:p>
            <a:endParaRPr lang="en-US" sz="1200" i="1" dirty="0">
              <a:latin typeface="Consolas" panose="020B0609020204030204" pitchFamily="49" charset="0"/>
            </a:endParaRPr>
          </a:p>
          <a:p>
            <a:r>
              <a:rPr lang="en-US" sz="12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Consider adding other features at drive-level info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269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Consolas</vt:lpstr>
      <vt:lpstr>Google Sans</vt:lpstr>
      <vt:lpstr>Lato</vt:lpstr>
      <vt:lpstr>Google Sans SemiBold</vt:lpstr>
      <vt:lpstr>Roboto</vt:lpstr>
      <vt:lpstr>Work Sans</vt:lpstr>
      <vt:lpstr>Calibri</vt:lpstr>
      <vt:lpstr>PT Sans Narrow</vt:lpstr>
      <vt:lpstr>Arial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Bustamante</dc:creator>
  <cp:lastModifiedBy>Pablo Bustamante</cp:lastModifiedBy>
  <cp:revision>6</cp:revision>
  <dcterms:modified xsi:type="dcterms:W3CDTF">2024-04-08T22:59:12Z</dcterms:modified>
</cp:coreProperties>
</file>